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eb2c174af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eb2c174af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f32f597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f32f597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eb2c174af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eb2c174af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eb2c174a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eb2c174a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eb2c174af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eb2c174af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eb2c174af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eb2c174af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eb2c174af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eb2c174af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eb2c174af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eb2c174af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eb2c174af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eb2c174af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eb2c174af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eb2c174af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eb2c174af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eb2c174af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00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Сборник мини-игр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676151" y="5646475"/>
            <a:ext cx="60042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140875" y="1394025"/>
            <a:ext cx="399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5257375" y="901525"/>
            <a:ext cx="3574800" cy="3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 игре “Spirt Fall” нужно как можно дольше продержаться в полёте, уклоняясь от бутылок “Fantaser`а”.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5070676" cy="285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4125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0" y="1781550"/>
            <a:ext cx="3611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4338925" y="1293050"/>
            <a:ext cx="4493400" cy="32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 игре RaceInWald вам нужно уклоняться от падающих грузов, сложность постоянно возрастает.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 rotWithShape="1">
          <a:blip r:embed="rId3">
            <a:alphaModFix/>
          </a:blip>
          <a:srcRect b="38908" l="22142" r="36189" t="13590"/>
          <a:stretch/>
        </p:blipFill>
        <p:spPr>
          <a:xfrm>
            <a:off x="0" y="1152475"/>
            <a:ext cx="4109050" cy="292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/>
        </p:nvSpPr>
        <p:spPr>
          <a:xfrm>
            <a:off x="2098775" y="926200"/>
            <a:ext cx="637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0000"/>
                </a:solidFill>
              </a:rPr>
              <a:t>Спасибо за внимание!</a:t>
            </a:r>
            <a:endParaRPr sz="3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1200150" y="1805275"/>
            <a:ext cx="5930100" cy="15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361951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74500" y="3217050"/>
            <a:ext cx="813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В качестве проекта по Pygame мы решили создать сборник с несколькими мини-играми.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70EBE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 flipH="1">
            <a:off x="1964400" y="721225"/>
            <a:ext cx="2607600" cy="30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5314325" y="958475"/>
            <a:ext cx="3829500" cy="41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При запуске программы нас встречает главное меню с тремя кнопками выбора.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18174" l="22109" r="22254" t="12269"/>
          <a:stretch/>
        </p:blipFill>
        <p:spPr>
          <a:xfrm>
            <a:off x="0" y="626325"/>
            <a:ext cx="5228899" cy="357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70EBE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1518375"/>
            <a:ext cx="3104700" cy="13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4659525" y="1152475"/>
            <a:ext cx="417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При нажатии кнопки “рекорды” нам открывается вкладка со всеми рекордами игр этого сборника.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16801" l="21995" r="22191" t="13825"/>
          <a:stretch/>
        </p:blipFill>
        <p:spPr>
          <a:xfrm>
            <a:off x="0" y="825625"/>
            <a:ext cx="4593100" cy="356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70EBE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740200"/>
            <a:ext cx="4689600" cy="4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5143500" y="740200"/>
            <a:ext cx="3688800" cy="3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При нажатии кнопки “играть”, открывается вкладка с играми.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Можно сыграть в 4 разные игры по жанру: </a:t>
            </a:r>
            <a:r>
              <a:rPr lang="ru">
                <a:solidFill>
                  <a:schemeClr val="dk1"/>
                </a:solidFill>
              </a:rPr>
              <a:t>“Gleid”,  </a:t>
            </a:r>
            <a:r>
              <a:rPr lang="ru">
                <a:solidFill>
                  <a:schemeClr val="dk1"/>
                </a:solidFill>
              </a:rPr>
              <a:t>“</a:t>
            </a:r>
            <a:r>
              <a:rPr lang="ru">
                <a:solidFill>
                  <a:schemeClr val="dk1"/>
                </a:solidFill>
              </a:rPr>
              <a:t>Сапер”, “Zombie Survival”, “Spirt Fall”.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18076" l="22104" r="22060" t="11993"/>
          <a:stretch/>
        </p:blipFill>
        <p:spPr>
          <a:xfrm>
            <a:off x="0" y="673775"/>
            <a:ext cx="5105524" cy="359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996425"/>
            <a:ext cx="4917300" cy="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5736100" y="797150"/>
            <a:ext cx="3096300" cy="3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 игре “Gleid” нам предстоит пройти как можно большее расстояние, перепрыгивая через препятствия.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97150"/>
            <a:ext cx="5736100" cy="322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70EBE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-67900" y="1152475"/>
            <a:ext cx="4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5276350" y="934275"/>
            <a:ext cx="3555900" cy="3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У игры “</a:t>
            </a:r>
            <a:r>
              <a:rPr lang="ru">
                <a:solidFill>
                  <a:schemeClr val="dk1"/>
                </a:solidFill>
              </a:rPr>
              <a:t>Сапер” есть 3 уровня сложности: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Легкий: 9х9 поле, 10 мин.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Средний: 16х16 поле, 40 мин.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Эксперт: 30х16 поле, 99 мин.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/>
          </a:blip>
          <a:srcRect b="19188" l="22208" r="22269" t="11439"/>
          <a:stretch/>
        </p:blipFill>
        <p:spPr>
          <a:xfrm>
            <a:off x="0" y="835125"/>
            <a:ext cx="5077076" cy="356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93425" y="1309600"/>
            <a:ext cx="28485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378375" y="1005925"/>
            <a:ext cx="5454000" cy="3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В сапёре нужно открыть все ячейки без мин, путём логических размышлений.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Игрок может открыть клетку, либо поставить флаг там, где считает, что там стоит мина.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</a:rPr>
              <a:t>Рекорд ставится по времени прохождения.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22694" l="22521" r="41570" t="11809"/>
          <a:stretch/>
        </p:blipFill>
        <p:spPr>
          <a:xfrm>
            <a:off x="0" y="1062875"/>
            <a:ext cx="3283474" cy="336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 flipH="1" rot="10800000">
            <a:off x="311700" y="1017800"/>
            <a:ext cx="3721500" cy="9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4953700" y="562500"/>
            <a:ext cx="3897600" cy="4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В игре “Zombie Survival” нужно убить как можно больше зомби.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2"/>
                </a:solidFill>
              </a:rPr>
              <a:t>с каждым уровнем зомби становится больше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b="9039" l="21795" r="24654" t="2769"/>
          <a:stretch/>
        </p:blipFill>
        <p:spPr>
          <a:xfrm>
            <a:off x="0" y="370100"/>
            <a:ext cx="4896749" cy="453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